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Anton"/>
      <p:regular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A30901-35FF-4AB8-B76E-043ED1087DB2}">
  <a:tblStyle styleId="{74A30901-35FF-4AB8-B76E-043ED1087D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nton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Lato-bold.fntdata"/><Relationship Id="rId23" Type="http://schemas.openxmlformats.org/officeDocument/2006/relationships/slide" Target="slides/slide18.xml"/><Relationship Id="rId67" Type="http://schemas.openxmlformats.org/officeDocument/2006/relationships/font" Target="fonts/La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0666be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90666be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0666be4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90666be4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0666be4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90666be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90666be4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90666be4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a24f9a4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a24f9a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90666be4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90666be4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90666be4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90666be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90666be4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90666be4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0666be4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0666be4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a24f9a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a24f9a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90666be4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90666be4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90666be4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90666be4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0666be4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90666be4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9f09db8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9f09db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f09db8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9f09db8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9f09db80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9f09db80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0666be4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90666be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9cdb20a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9cdb20a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90666be4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90666be4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90666be4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90666be4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90666be4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90666be4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90666be4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90666be4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92d24e7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92d24e7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92d24e7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92d24e7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7107eb4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7107eb4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92d24e7d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92d24e7d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2d24e7d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92d24e7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92d24e7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92d24e7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92d24e7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92d24e7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92d24e7d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92d24e7d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a24f9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a24f9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92d24e7d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92d24e7d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92d24e7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92d24e7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92d24e7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92d24e7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92d24e7d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92d24e7d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92d24e7d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92d24e7d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92d24e7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92d24e7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92d24e7d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92d24e7d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92d24e7d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92d24e7d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92d24e7d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92d24e7d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92d24e7d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92d24e7d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a24f9a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a24f9a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92d24e7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92d24e7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92d24e7d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92d24e7d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92d24e7d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92d24e7d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9f09db803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c9f09db80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9f09db8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9f09db8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9f09db8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9f09db8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9f09db80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9f09db80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90666be4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90666be4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9a490738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9a49073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9cdb20a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9cdb20a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90666be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90666be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90666be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90666be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4.jp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hyperlink" Target="https://marak.github.io/faker.j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2.jpg"/><Relationship Id="rId5" Type="http://schemas.openxmlformats.org/officeDocument/2006/relationships/image" Target="../media/image4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.jp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0700" y="1638950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Diseño de mocks de datos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22.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157500" y="1074700"/>
            <a:ext cx="87978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pasamos 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escribir el código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clase. Será fácil, porque ya sabemos exactamente cómo se va a comportar: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Calculadora {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suma (int a, int b) {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 c = a + b; return c;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jecutamos la prueba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ya tenemos el código funcionado con la prueba pasada.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31175" y="353100"/>
            <a:ext cx="48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Escritura del código y prueba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157500" y="1074700"/>
            <a:ext cx="87978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todo esté funcionando, pasamos a refactorizar y a eliminar código duplicado. Este ejemplo es sencillo y en un caso real no haríamos tantos pasos para algo tan evidente, pero el código mejorado podría ser: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Calculadora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suma (int a, int b)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return a+b;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ejemplos más complejos, deberíamos buscar código duplicado y agruparlo en funciones, o utilizar la herencia o el polimorfismo.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631175" y="353100"/>
            <a:ext cx="48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Refactorización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157500" y="1201700"/>
            <a:ext cx="83385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importante pasar todos los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tests después de refactorizar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 si nos olvidado de algo.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deberíamos volver al punto 3 con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tests más complicados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repetir el proceso. Por ejemplo, podríamos hacer que el algoritmo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admita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sumar números decimales.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forma de trabajar es también muy buena para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entender el código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La calidad del diseño de un software está también relacionada con el conocimiento del equipo de desarrollo en relación al dominio en cuestión.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631175" y="353100"/>
            <a:ext cx="48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Detalles a tener en cuenta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0" y="167900"/>
            <a:ext cx="914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El mock de APIs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300" y="936750"/>
            <a:ext cx="5913400" cy="3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810850" y="292675"/>
            <a:ext cx="3688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una API?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467550" y="1354100"/>
            <a:ext cx="8208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API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conjunto de definiciones y protocolos que se utilizan para desarrollar e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integrar el software de las aplicaciones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API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interfaz de programación de aplicaciones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150" y="2570800"/>
            <a:ext cx="5782134" cy="2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625" y="166426"/>
            <a:ext cx="2029216" cy="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2810850" y="292675"/>
            <a:ext cx="3688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API: Conceptos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467550" y="1354100"/>
            <a:ext cx="82089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API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que sus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productos y servicios se comuniquen con otros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sin necesidad de saber cómo están implementados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simplifica el desarrollo de las aplicaciones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permite ahorrar tiempo y dinero.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API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otorgan flexibilidad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oportunidades de innovación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simplifican el diseño, la administración y el uso de las aplicaciones.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ideal al momento de diseñar herramientas y productos nuevos (o gestionar los actuales).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000" y="162051"/>
            <a:ext cx="2273850" cy="107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2847500" y="292675"/>
            <a:ext cx="3652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API: Conceptos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317250" y="1354100"/>
            <a:ext cx="83592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API se consideran como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contratos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 documentación que representa un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acuerdo entre las partes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si una de las partes envía una solicitud remota con cierta estructura,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 misma estructura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determinará cómo responderá el software de la otra parte.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2400" y="3015975"/>
            <a:ext cx="6182400" cy="186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824" y="2639200"/>
            <a:ext cx="2921675" cy="2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750" y="3154525"/>
            <a:ext cx="3177300" cy="1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2216025" y="292675"/>
            <a:ext cx="5412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Mocking y Mock?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467550" y="1193350"/>
            <a:ext cx="8208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Mocking es la técnica utilizada para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simular objetos en memoria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finalidad de poder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pruebas unitarias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Mocks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 preprogramados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expectativas que forman una especificación de las llamadas que se espera recibir.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Mocks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servir desde un servidor web a través de una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 API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75" y="203675"/>
            <a:ext cx="1974874" cy="9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Mocks y TDD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1415875" y="124625"/>
            <a:ext cx="6468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Utilizando los Mocks en TDD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90925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238650" y="976625"/>
            <a:ext cx="8666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trabajar con TDD nos encontramos con la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ciertos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pueden estar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fuera de contexto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sistema que queremos probar.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traer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efectos colaterales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sobre el resultado de las pruebas, lo que se traduce en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futuros errores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Incluso pueden no estar (todavía) implementadas, al estar el sistema en una fase temprana de desarrollo.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resolver este problema,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reemplazamos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dependencias por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mocks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Así se devolverán los resultados esperados para hacer las peticiones a dichas dependencias, sin realizar ninguna operación real o compleja.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podemos valer de un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de mocks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imita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comportamiento de nuestro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real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devolviendo datos de prueba o datos esperados tras las peticiones que queremos poner a prueba.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562175"/>
            <a:ext cx="4581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la técnica TDD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concepto de API y Mocking.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Faker.js para la generación de Mocking de datos.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servidor mocking basado en Node.js y Faker.js.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Mocks y API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79075" y="983950"/>
            <a:ext cx="8071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mocks de API son una herramienta muy potente que permite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desarrollar y probar el front-end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un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componente independiente del back-end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facilitando y reduciendo tiempos de desarrollo, y aumentando la productividad del equipo.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 del servidor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sumamente útil para el equipo de desarrolladores que trabaja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interfaz del usuario, ya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responde preguntas triviales y permite avanzar notablemente sin depender del desarrollo del backend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 se evita tener que esperar a que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servidor esté terminado para poder empezar a desarrollar el frontend.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2091275" y="197650"/>
            <a:ext cx="6663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Mocks implementados en una API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75" y="88925"/>
            <a:ext cx="1748400" cy="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379075" y="1136350"/>
            <a:ext cx="79908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 API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 estar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bien diseñada y documentada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hay errores en la especificación, habrá disparidad en el comportamiento de los mocks, causando que el frontend no termine de encajar cuando se haga el cambio al backend real.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75" y="2587450"/>
            <a:ext cx="5918448" cy="2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091275" y="197650"/>
            <a:ext cx="6663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Mocks implementados en una API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75" y="88925"/>
            <a:ext cx="1748400" cy="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Random array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442500" y="4874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un servidor basado en Node.js y express que para la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ruta '/test'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responda con un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10 objetos, con el siguiente formato: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nombre: '',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apellido: '',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color: ''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}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generados tendrán un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 aleatorio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cada uno de sus campos. El valor será obtenido de los siguientes arrays: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nombres = ['Luis', 'Lucía', 'Juan', 'Augusto', 'Ana']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apellidos = ['Pieres', 'Cacurri', 'Bezzola', 'Alberca', 'Mei']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colores = ['rojo', 'verde', 'azul', 'amarillo', 'magenta']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cada request se obtendrán valores diferentes.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/>
        </p:nvSpPr>
        <p:spPr>
          <a:xfrm>
            <a:off x="75" y="137375"/>
            <a:ext cx="9144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 Mock API con Node.js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388" y="1208675"/>
            <a:ext cx="4327224" cy="2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FAKER.js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/>
        </p:nvSpPr>
        <p:spPr>
          <a:xfrm>
            <a:off x="2527275" y="527250"/>
            <a:ext cx="3036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FAKER.js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298200" y="1604525"/>
            <a:ext cx="85476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 es una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librería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Javascript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generar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varios tipos de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datos aleatorios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nombres, dirección de correo electrónico, perfil de avatar, dirección, cuenta bancaria, empresa, título del trabajo y mucho más.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 se puede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utilizar dentro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proyecto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un mocking de datos para ser servidos desde un proyecto implementado con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instala en un proyecto Node.js es a través del comando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npm i faker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continuación veremos un ejemplo de uso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625" y="527261"/>
            <a:ext cx="2080150" cy="54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00" y="217776"/>
            <a:ext cx="2419501" cy="11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83" y="669600"/>
            <a:ext cx="8089634" cy="4330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100" y="45250"/>
            <a:ext cx="9144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500">
                <a:latin typeface="Anton"/>
                <a:ea typeface="Anton"/>
                <a:cs typeface="Anton"/>
                <a:sym typeface="Anton"/>
              </a:rPr>
              <a:t>Faker website:</a:t>
            </a:r>
            <a:r>
              <a:rPr i="1" lang="en-GB" sz="35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5"/>
              </a:rPr>
              <a:t>https://marak.github.io/faker.js/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Diseño de mocks de datos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20525" y="1758000"/>
            <a:ext cx="206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DBaaS y Node.js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070550" y="1758000"/>
            <a:ext cx="215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JSON Normalización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76" y="1519900"/>
            <a:ext cx="7180849" cy="35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2467775" y="292675"/>
            <a:ext cx="516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FAKER.js: ejemplo de uso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75" y="260737"/>
            <a:ext cx="2286812" cy="69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" name="Google Shape;304;p42"/>
          <p:cNvSpPr txBox="1"/>
          <p:nvPr/>
        </p:nvSpPr>
        <p:spPr>
          <a:xfrm>
            <a:off x="0" y="1064275"/>
            <a:ext cx="9144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código nos permite crear un archivo </a:t>
            </a:r>
            <a:r>
              <a:rPr lang="en-GB" sz="2000">
                <a:solidFill>
                  <a:srgbClr val="9900FF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test.csv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información de relleno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62" y="1139675"/>
            <a:ext cx="7193475" cy="385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75" y="260737"/>
            <a:ext cx="2286812" cy="69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43"/>
          <p:cNvSpPr txBox="1"/>
          <p:nvPr/>
        </p:nvSpPr>
        <p:spPr>
          <a:xfrm>
            <a:off x="2467775" y="292675"/>
            <a:ext cx="516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FAKER.js: ejemplo de uso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/>
        </p:nvSpPr>
        <p:spPr>
          <a:xfrm>
            <a:off x="698325" y="1354500"/>
            <a:ext cx="79233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ejemplo: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Servidor Mock REST API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 Node.js y Faker.js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/>
          <p:nvPr/>
        </p:nvSpPr>
        <p:spPr>
          <a:xfrm>
            <a:off x="473050" y="1840275"/>
            <a:ext cx="8391900" cy="187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298200" y="1427375"/>
            <a:ext cx="85926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proyecto tiene cinco rutas: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/api/generar/:cant?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si no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cant me genera 50 objetos mock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/api/:id?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 id me trae un mock; sin id devuelve todos los mocks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/api/post :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 un nuevo mock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PUT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/api/post/:id :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 un mock total o parcialmente por campo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DELETE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/api/post/:id :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 un mock específico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una puede generar, listar, incorporar, actualizar y borrar mocks.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son persistentes en memoria.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298200" y="506300"/>
            <a:ext cx="5117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Acciones del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5" y="553500"/>
            <a:ext cx="8379901" cy="446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configuración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5" y="544675"/>
            <a:ext cx="8379901" cy="4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server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44675"/>
            <a:ext cx="8379901" cy="4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rutas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44675"/>
            <a:ext cx="8379901" cy="44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generador Faker.js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44675"/>
            <a:ext cx="8379901" cy="446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44675"/>
            <a:ext cx="8379901" cy="446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utilitarios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0" y="0"/>
            <a:ext cx="9144000" cy="45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07450" y="2218950"/>
            <a:ext cx="914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TDD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073675" y="349150"/>
            <a:ext cx="3163349" cy="177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63525"/>
            <a:ext cx="8379901" cy="446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acción generar mocks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63525"/>
            <a:ext cx="8379901" cy="446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acción obtener mocks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63525"/>
            <a:ext cx="8379901" cy="4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acción guardar mocks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63525"/>
            <a:ext cx="8379901" cy="4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acción actualizar mocks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563525"/>
            <a:ext cx="8379901" cy="4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6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acción borrar mocks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88" y="563525"/>
            <a:ext cx="8308824" cy="4465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vista de generación de datos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63525"/>
            <a:ext cx="8308800" cy="44659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vista de obtención de datos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4" y="563525"/>
            <a:ext cx="8308792" cy="4465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5" name="Google Shape;4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postman post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63525"/>
            <a:ext cx="8308800" cy="4465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2" name="Google Shape;4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listado total luego del post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583000" y="3676625"/>
            <a:ext cx="3488700" cy="9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63525"/>
            <a:ext cx="8308800" cy="44659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postman put parcial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456000" y="1638675"/>
            <a:ext cx="82320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TDD o Test-Driven Development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(desarrollo dirigido por tests)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práctica de programación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consiste en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escribir primero las pruebas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(generalmente unitarias),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después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escribir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fuente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pase la prueba satisfactoriamente y,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último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refactorizar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código escrito.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esta práctica se consigue entre otras cosas un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más robusto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más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seguro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mantenible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una mayor rapidez en el desarrollo.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008850" y="520675"/>
            <a:ext cx="3126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¿Que es TDD?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5175"/>
            <a:ext cx="2597676" cy="12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63525"/>
            <a:ext cx="8308800" cy="44659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listado total luego del put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9" name="Google Shape;449;p62"/>
          <p:cNvSpPr/>
          <p:nvPr/>
        </p:nvSpPr>
        <p:spPr>
          <a:xfrm>
            <a:off x="695825" y="2002850"/>
            <a:ext cx="1410600" cy="25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63525"/>
            <a:ext cx="8308800" cy="44659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5" name="Google Shape;4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postman delete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75" y="563525"/>
            <a:ext cx="8308800" cy="4465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 txBox="1"/>
          <p:nvPr/>
        </p:nvSpPr>
        <p:spPr>
          <a:xfrm>
            <a:off x="374625" y="0"/>
            <a:ext cx="8379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Mock API con Node.js: </a:t>
            </a:r>
            <a:r>
              <a:rPr i="1" lang="en-GB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listado total luego del delete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Random array con Faker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6"/>
          <p:cNvSpPr txBox="1"/>
          <p:nvPr/>
        </p:nvSpPr>
        <p:spPr>
          <a:xfrm>
            <a:off x="442500" y="10111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Reformar el ejercicio anterior utilizado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Faker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generar los objetos con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datos aleatorios en español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ruta '/test' se le podrá pasar por query params la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cantidad de objetos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generar.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Ej: '/test?cant=30'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no pasarle ningún valor, producirá 10 objetos.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Incorporarle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cada uno de los objetos generados en forma incremental, empezando por 1.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7" name="Google Shape;47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TEST VIEW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3" name="Google Shape;4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7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68"/>
          <p:cNvGraphicFramePr/>
          <p:nvPr/>
        </p:nvGraphicFramePr>
        <p:xfrm>
          <a:off x="153263" y="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{74A30901-35FF-4AB8-B76E-043ED1087DB2}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TEST VIEW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600"/>
                        <a:t>&gt;&gt;</a:t>
                      </a:r>
                      <a:r>
                        <a:rPr b="1" lang="en-GB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eriod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Sobre el desafío entregable de la clase número 20, crear una 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ruta 'productos/vista-test'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que permita mostrar productos generados al azar en forma de tabla (similar a lo realizado sobre la ruta 'productos/vista').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eriod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Los productos se generarán utilizando 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Faker.js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como generador de información aleatoria de test (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lugar de tomarse desde la base de datos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 Elegir apropiadamente los temas para conformar el objeto ‘producto’: nombre, precio y foto.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eriod"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Considerar pasar por 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query params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la cantidad de productos a generar: </a:t>
                      </a:r>
                      <a:b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i="1"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Ej. 'productos/vista-test?cant=5'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De no pasar ningún valor, producirá 10 objetos.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eriod"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Verificar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la generación de productos aleatorios utilizando distintas cantidades. Comprobar que para cantidad 0 indique que no hay productos.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91" name="Google Shape;4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878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98" name="Google Shape;49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4" name="Google Shape;504;p70"/>
          <p:cNvSpPr txBox="1"/>
          <p:nvPr/>
        </p:nvSpPr>
        <p:spPr>
          <a:xfrm>
            <a:off x="2180400" y="26231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TDD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Mock de APIs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Mock API con Node.js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10" name="Google Shape;5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454975" y="202750"/>
            <a:ext cx="62994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squemas de concepto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50" y="1391899"/>
            <a:ext cx="3949586" cy="3462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6" y="1197075"/>
            <a:ext cx="3239836" cy="31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00" y="238025"/>
            <a:ext cx="2156600" cy="924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6" name="Google Shape;5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 TDD: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Algoritmo Calculadora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0" y="4743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Alfred Mut - bolufer blog</a:t>
            </a:r>
            <a:endParaRPr i="1"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157500" y="1074700"/>
            <a:ext cx="88290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el cliente nos pide que desarrollemos una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calculadora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 sume números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Acordamos que el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criterio de aceptación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sería que si introduces en la calculadora dos números y le das a la operación de suma, la calculadora te muestra el resultado de la suma en la pantalla.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Partiendo de este criterio, comenzamos 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definir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funcionamiento del algoritmo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suma y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convertimos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criterio de aceptación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prueba concreta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Por ejemplo: un algoritmo al que al introducir 3 y 5 devuelve 8: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testSuma() { assertEquals(8, Calculadora.suma(3,5));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44" y="99394"/>
            <a:ext cx="1336450" cy="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44050" y="999588"/>
            <a:ext cx="83385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punto es el más importante del TDD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que supone un cambio de mentalidad: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primero escribo cómo debe funcionar mi programa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una vez que lo tengo claro, paso a codificarlo.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escribir el test estamos diseñando cómo va a funcionar el software.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cubrir la prueba vamos a necesitar una clase ‘Calculadora’ con una función que se llame ‘Suma’ y que tenga dos parámetros.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clase todavía no existe pero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cuando la creemos, sabremos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cómo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va a funcionar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Por supuesto, si intentamos pasar este test nos dará un error, porque la clase Calculadora aún no existe.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631175" y="353100"/>
            <a:ext cx="48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Análisis del último paso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